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284F7F-2904-44C1-817B-9097968051F2}" v="110" dt="2020-11-27T09:30:20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A1284F7F-2904-44C1-817B-9097968051F2}"/>
    <pc:docChg chg="custSel addSld delSld modSld sldOrd">
      <pc:chgData name="Thomas Noordeloos" userId="7c446670-7459-44eb-8c93-60d80c060528" providerId="ADAL" clId="{A1284F7F-2904-44C1-817B-9097968051F2}" dt="2020-11-27T09:30:20.888" v="943" actId="14100"/>
      <pc:docMkLst>
        <pc:docMk/>
      </pc:docMkLst>
      <pc:sldChg chg="modSp mod">
        <pc:chgData name="Thomas Noordeloos" userId="7c446670-7459-44eb-8c93-60d80c060528" providerId="ADAL" clId="{A1284F7F-2904-44C1-817B-9097968051F2}" dt="2020-11-27T08:51:18.447" v="206" actId="20577"/>
        <pc:sldMkLst>
          <pc:docMk/>
          <pc:sldMk cId="3788715575" sldId="256"/>
        </pc:sldMkLst>
        <pc:spChg chg="mod">
          <ac:chgData name="Thomas Noordeloos" userId="7c446670-7459-44eb-8c93-60d80c060528" providerId="ADAL" clId="{A1284F7F-2904-44C1-817B-9097968051F2}" dt="2020-11-27T08:51:18.447" v="206" actId="20577"/>
          <ac:spMkLst>
            <pc:docMk/>
            <pc:sldMk cId="3788715575" sldId="256"/>
            <ac:spMk id="10" creationId="{B5E90D55-298E-4509-878D-C4E228CD5F8E}"/>
          </ac:spMkLst>
        </pc:spChg>
      </pc:sldChg>
      <pc:sldChg chg="addSp delSp modSp mod modAnim">
        <pc:chgData name="Thomas Noordeloos" userId="7c446670-7459-44eb-8c93-60d80c060528" providerId="ADAL" clId="{A1284F7F-2904-44C1-817B-9097968051F2}" dt="2020-11-27T08:38:38.607" v="9" actId="207"/>
        <pc:sldMkLst>
          <pc:docMk/>
          <pc:sldMk cId="1174575340" sldId="258"/>
        </pc:sldMkLst>
        <pc:spChg chg="add mod">
          <ac:chgData name="Thomas Noordeloos" userId="7c446670-7459-44eb-8c93-60d80c060528" providerId="ADAL" clId="{A1284F7F-2904-44C1-817B-9097968051F2}" dt="2020-11-27T08:38:38.607" v="9" actId="207"/>
          <ac:spMkLst>
            <pc:docMk/>
            <pc:sldMk cId="1174575340" sldId="258"/>
            <ac:spMk id="16" creationId="{FD92F18B-B70F-40B8-BF49-699F3B6FB0B7}"/>
          </ac:spMkLst>
        </pc:spChg>
        <pc:grpChg chg="del">
          <ac:chgData name="Thomas Noordeloos" userId="7c446670-7459-44eb-8c93-60d80c060528" providerId="ADAL" clId="{A1284F7F-2904-44C1-817B-9097968051F2}" dt="2020-11-27T08:37:26.386" v="2" actId="478"/>
          <ac:grpSpMkLst>
            <pc:docMk/>
            <pc:sldMk cId="1174575340" sldId="258"/>
            <ac:grpSpMk id="24" creationId="{3D8F1C24-1C5C-461D-94AC-7E538F232A7F}"/>
          </ac:grpSpMkLst>
        </pc:grpChg>
        <pc:picChg chg="add mod">
          <ac:chgData name="Thomas Noordeloos" userId="7c446670-7459-44eb-8c93-60d80c060528" providerId="ADAL" clId="{A1284F7F-2904-44C1-817B-9097968051F2}" dt="2020-11-27T08:37:58.928" v="5" actId="1076"/>
          <ac:picMkLst>
            <pc:docMk/>
            <pc:sldMk cId="1174575340" sldId="258"/>
            <ac:picMk id="15" creationId="{05B0ED44-8082-44D5-915D-76B76C917864}"/>
          </ac:picMkLst>
        </pc:picChg>
        <pc:picChg chg="del">
          <ac:chgData name="Thomas Noordeloos" userId="7c446670-7459-44eb-8c93-60d80c060528" providerId="ADAL" clId="{A1284F7F-2904-44C1-817B-9097968051F2}" dt="2020-11-27T08:37:24.507" v="0" actId="478"/>
          <ac:picMkLst>
            <pc:docMk/>
            <pc:sldMk cId="1174575340" sldId="258"/>
            <ac:picMk id="1030" creationId="{3C7DB2D0-E9C8-4997-984C-87255D0C1752}"/>
          </ac:picMkLst>
        </pc:picChg>
      </pc:sldChg>
      <pc:sldChg chg="del">
        <pc:chgData name="Thomas Noordeloos" userId="7c446670-7459-44eb-8c93-60d80c060528" providerId="ADAL" clId="{A1284F7F-2904-44C1-817B-9097968051F2}" dt="2020-11-27T08:38:51.529" v="10" actId="47"/>
        <pc:sldMkLst>
          <pc:docMk/>
          <pc:sldMk cId="1203551329" sldId="259"/>
        </pc:sldMkLst>
      </pc:sldChg>
      <pc:sldChg chg="del">
        <pc:chgData name="Thomas Noordeloos" userId="7c446670-7459-44eb-8c93-60d80c060528" providerId="ADAL" clId="{A1284F7F-2904-44C1-817B-9097968051F2}" dt="2020-11-27T08:38:51.529" v="10" actId="47"/>
        <pc:sldMkLst>
          <pc:docMk/>
          <pc:sldMk cId="2726765589" sldId="260"/>
        </pc:sldMkLst>
      </pc:sldChg>
      <pc:sldChg chg="del">
        <pc:chgData name="Thomas Noordeloos" userId="7c446670-7459-44eb-8c93-60d80c060528" providerId="ADAL" clId="{A1284F7F-2904-44C1-817B-9097968051F2}" dt="2020-11-27T08:38:51.529" v="10" actId="47"/>
        <pc:sldMkLst>
          <pc:docMk/>
          <pc:sldMk cId="3648603940" sldId="261"/>
        </pc:sldMkLst>
      </pc:sldChg>
      <pc:sldChg chg="del">
        <pc:chgData name="Thomas Noordeloos" userId="7c446670-7459-44eb-8c93-60d80c060528" providerId="ADAL" clId="{A1284F7F-2904-44C1-817B-9097968051F2}" dt="2020-11-27T08:38:51.529" v="10" actId="47"/>
        <pc:sldMkLst>
          <pc:docMk/>
          <pc:sldMk cId="4103664308" sldId="262"/>
        </pc:sldMkLst>
      </pc:sldChg>
      <pc:sldChg chg="del">
        <pc:chgData name="Thomas Noordeloos" userId="7c446670-7459-44eb-8c93-60d80c060528" providerId="ADAL" clId="{A1284F7F-2904-44C1-817B-9097968051F2}" dt="2020-11-27T08:38:51.529" v="10" actId="47"/>
        <pc:sldMkLst>
          <pc:docMk/>
          <pc:sldMk cId="985824800" sldId="263"/>
        </pc:sldMkLst>
      </pc:sldChg>
      <pc:sldChg chg="modSp mod">
        <pc:chgData name="Thomas Noordeloos" userId="7c446670-7459-44eb-8c93-60d80c060528" providerId="ADAL" clId="{A1284F7F-2904-44C1-817B-9097968051F2}" dt="2020-11-27T08:38:56.286" v="11" actId="20577"/>
        <pc:sldMkLst>
          <pc:docMk/>
          <pc:sldMk cId="3830560091" sldId="264"/>
        </pc:sldMkLst>
        <pc:spChg chg="mod">
          <ac:chgData name="Thomas Noordeloos" userId="7c446670-7459-44eb-8c93-60d80c060528" providerId="ADAL" clId="{A1284F7F-2904-44C1-817B-9097968051F2}" dt="2020-11-27T08:38:56.286" v="11" actId="20577"/>
          <ac:spMkLst>
            <pc:docMk/>
            <pc:sldMk cId="3830560091" sldId="264"/>
            <ac:spMk id="2" creationId="{7BBBF6B2-E3FF-4107-AD4E-B6EB634405B5}"/>
          </ac:spMkLst>
        </pc:spChg>
      </pc:sldChg>
      <pc:sldChg chg="addSp delSp modSp add mod ord">
        <pc:chgData name="Thomas Noordeloos" userId="7c446670-7459-44eb-8c93-60d80c060528" providerId="ADAL" clId="{A1284F7F-2904-44C1-817B-9097968051F2}" dt="2020-11-27T08:50:28.597" v="142" actId="20577"/>
        <pc:sldMkLst>
          <pc:docMk/>
          <pc:sldMk cId="2941408051" sldId="265"/>
        </pc:sldMkLst>
        <pc:spChg chg="mod">
          <ac:chgData name="Thomas Noordeloos" userId="7c446670-7459-44eb-8c93-60d80c060528" providerId="ADAL" clId="{A1284F7F-2904-44C1-817B-9097968051F2}" dt="2020-11-27T08:50:28.597" v="142" actId="20577"/>
          <ac:spMkLst>
            <pc:docMk/>
            <pc:sldMk cId="2941408051" sldId="265"/>
            <ac:spMk id="2" creationId="{7BBBF6B2-E3FF-4107-AD4E-B6EB634405B5}"/>
          </ac:spMkLst>
        </pc:spChg>
        <pc:spChg chg="del">
          <ac:chgData name="Thomas Noordeloos" userId="7c446670-7459-44eb-8c93-60d80c060528" providerId="ADAL" clId="{A1284F7F-2904-44C1-817B-9097968051F2}" dt="2020-11-27T08:40:28.998" v="15" actId="478"/>
          <ac:spMkLst>
            <pc:docMk/>
            <pc:sldMk cId="2941408051" sldId="265"/>
            <ac:spMk id="3" creationId="{F0951281-C62D-446B-86EF-BDEC675F98AF}"/>
          </ac:spMkLst>
        </pc:spChg>
        <pc:spChg chg="mod">
          <ac:chgData name="Thomas Noordeloos" userId="7c446670-7459-44eb-8c93-60d80c060528" providerId="ADAL" clId="{A1284F7F-2904-44C1-817B-9097968051F2}" dt="2020-11-27T08:41:03.850" v="21" actId="1076"/>
          <ac:spMkLst>
            <pc:docMk/>
            <pc:sldMk cId="2941408051" sldId="265"/>
            <ac:spMk id="4" creationId="{EE73678C-AD76-4939-9D2A-B3C9420629CB}"/>
          </ac:spMkLst>
        </pc:spChg>
        <pc:spChg chg="del">
          <ac:chgData name="Thomas Noordeloos" userId="7c446670-7459-44eb-8c93-60d80c060528" providerId="ADAL" clId="{A1284F7F-2904-44C1-817B-9097968051F2}" dt="2020-11-27T08:40:33.948" v="17" actId="478"/>
          <ac:spMkLst>
            <pc:docMk/>
            <pc:sldMk cId="2941408051" sldId="265"/>
            <ac:spMk id="6" creationId="{6FA06AED-54D4-45B0-AC03-EB2B1F22147C}"/>
          </ac:spMkLst>
        </pc:spChg>
        <pc:spChg chg="del">
          <ac:chgData name="Thomas Noordeloos" userId="7c446670-7459-44eb-8c93-60d80c060528" providerId="ADAL" clId="{A1284F7F-2904-44C1-817B-9097968051F2}" dt="2020-11-27T08:40:33.948" v="17" actId="478"/>
          <ac:spMkLst>
            <pc:docMk/>
            <pc:sldMk cId="2941408051" sldId="265"/>
            <ac:spMk id="7" creationId="{CAA42829-F237-477F-B435-DDB59C7F7260}"/>
          </ac:spMkLst>
        </pc:spChg>
        <pc:spChg chg="topLvl">
          <ac:chgData name="Thomas Noordeloos" userId="7c446670-7459-44eb-8c93-60d80c060528" providerId="ADAL" clId="{A1284F7F-2904-44C1-817B-9097968051F2}" dt="2020-11-27T08:40:37.958" v="18" actId="478"/>
          <ac:spMkLst>
            <pc:docMk/>
            <pc:sldMk cId="2941408051" sldId="265"/>
            <ac:spMk id="9" creationId="{213113E5-FFFF-44F4-A6ED-0D4E0786342C}"/>
          </ac:spMkLst>
        </pc:spChg>
        <pc:spChg chg="del topLvl">
          <ac:chgData name="Thomas Noordeloos" userId="7c446670-7459-44eb-8c93-60d80c060528" providerId="ADAL" clId="{A1284F7F-2904-44C1-817B-9097968051F2}" dt="2020-11-27T08:40:37.958" v="18" actId="478"/>
          <ac:spMkLst>
            <pc:docMk/>
            <pc:sldMk cId="2941408051" sldId="265"/>
            <ac:spMk id="10" creationId="{CA5E0BBE-DA6A-4212-9E77-EAAF9A42C1FB}"/>
          </ac:spMkLst>
        </pc:spChg>
        <pc:spChg chg="del">
          <ac:chgData name="Thomas Noordeloos" userId="7c446670-7459-44eb-8c93-60d80c060528" providerId="ADAL" clId="{A1284F7F-2904-44C1-817B-9097968051F2}" dt="2020-11-27T08:40:54.198" v="19" actId="478"/>
          <ac:spMkLst>
            <pc:docMk/>
            <pc:sldMk cId="2941408051" sldId="265"/>
            <ac:spMk id="11" creationId="{B98C7062-1F8B-4C81-9304-B57118D43BE3}"/>
          </ac:spMkLst>
        </pc:spChg>
        <pc:spChg chg="del">
          <ac:chgData name="Thomas Noordeloos" userId="7c446670-7459-44eb-8c93-60d80c060528" providerId="ADAL" clId="{A1284F7F-2904-44C1-817B-9097968051F2}" dt="2020-11-27T08:40:54.198" v="19" actId="478"/>
          <ac:spMkLst>
            <pc:docMk/>
            <pc:sldMk cId="2941408051" sldId="265"/>
            <ac:spMk id="12" creationId="{98026586-26D0-4648-AEF9-1EB85FEBCB13}"/>
          </ac:spMkLst>
        </pc:spChg>
        <pc:spChg chg="mod">
          <ac:chgData name="Thomas Noordeloos" userId="7c446670-7459-44eb-8c93-60d80c060528" providerId="ADAL" clId="{A1284F7F-2904-44C1-817B-9097968051F2}" dt="2020-11-27T08:41:03.850" v="21" actId="1076"/>
          <ac:spMkLst>
            <pc:docMk/>
            <pc:sldMk cId="2941408051" sldId="265"/>
            <ac:spMk id="16" creationId="{285E65A4-FEDD-40D2-BD90-AA2CF7BAABFD}"/>
          </ac:spMkLst>
        </pc:spChg>
        <pc:spChg chg="mod">
          <ac:chgData name="Thomas Noordeloos" userId="7c446670-7459-44eb-8c93-60d80c060528" providerId="ADAL" clId="{A1284F7F-2904-44C1-817B-9097968051F2}" dt="2020-11-27T08:41:09.680" v="22" actId="1076"/>
          <ac:spMkLst>
            <pc:docMk/>
            <pc:sldMk cId="2941408051" sldId="265"/>
            <ac:spMk id="17" creationId="{8273333B-FAE3-4021-8F98-45D168FA61D4}"/>
          </ac:spMkLst>
        </pc:spChg>
        <pc:spChg chg="mod">
          <ac:chgData name="Thomas Noordeloos" userId="7c446670-7459-44eb-8c93-60d80c060528" providerId="ADAL" clId="{A1284F7F-2904-44C1-817B-9097968051F2}" dt="2020-11-27T08:44:28.140" v="37" actId="1076"/>
          <ac:spMkLst>
            <pc:docMk/>
            <pc:sldMk cId="2941408051" sldId="265"/>
            <ac:spMk id="20" creationId="{CD96301F-ECC0-4021-A73B-C358C5448511}"/>
          </ac:spMkLst>
        </pc:spChg>
        <pc:spChg chg="add del mod">
          <ac:chgData name="Thomas Noordeloos" userId="7c446670-7459-44eb-8c93-60d80c060528" providerId="ADAL" clId="{A1284F7F-2904-44C1-817B-9097968051F2}" dt="2020-11-27T08:40:31.085" v="16" actId="478"/>
          <ac:spMkLst>
            <pc:docMk/>
            <pc:sldMk cId="2941408051" sldId="265"/>
            <ac:spMk id="21" creationId="{772E0892-0796-45DF-B0E7-6C92473B45A5}"/>
          </ac:spMkLst>
        </pc:spChg>
        <pc:spChg chg="add mod">
          <ac:chgData name="Thomas Noordeloos" userId="7c446670-7459-44eb-8c93-60d80c060528" providerId="ADAL" clId="{A1284F7F-2904-44C1-817B-9097968051F2}" dt="2020-11-27T08:49:11.858" v="132" actId="20577"/>
          <ac:spMkLst>
            <pc:docMk/>
            <pc:sldMk cId="2941408051" sldId="265"/>
            <ac:spMk id="22" creationId="{8C7A4CC0-7275-4554-83FD-BB15A958904C}"/>
          </ac:spMkLst>
        </pc:spChg>
        <pc:grpChg chg="del">
          <ac:chgData name="Thomas Noordeloos" userId="7c446670-7459-44eb-8c93-60d80c060528" providerId="ADAL" clId="{A1284F7F-2904-44C1-817B-9097968051F2}" dt="2020-11-27T08:40:37.958" v="18" actId="478"/>
          <ac:grpSpMkLst>
            <pc:docMk/>
            <pc:sldMk cId="2941408051" sldId="265"/>
            <ac:grpSpMk id="8" creationId="{99D18B2B-2BEC-4DAA-8A5B-0F256F0A68C1}"/>
          </ac:grpSpMkLst>
        </pc:grpChg>
        <pc:grpChg chg="del">
          <ac:chgData name="Thomas Noordeloos" userId="7c446670-7459-44eb-8c93-60d80c060528" providerId="ADAL" clId="{A1284F7F-2904-44C1-817B-9097968051F2}" dt="2020-11-27T08:40:54.198" v="19" actId="478"/>
          <ac:grpSpMkLst>
            <pc:docMk/>
            <pc:sldMk cId="2941408051" sldId="265"/>
            <ac:grpSpMk id="13" creationId="{3673F46F-A76C-42E6-9110-EA813B817818}"/>
          </ac:grpSpMkLst>
        </pc:grpChg>
        <pc:grpChg chg="mod">
          <ac:chgData name="Thomas Noordeloos" userId="7c446670-7459-44eb-8c93-60d80c060528" providerId="ADAL" clId="{A1284F7F-2904-44C1-817B-9097968051F2}" dt="2020-11-27T08:44:19.373" v="35" actId="14100"/>
          <ac:grpSpMkLst>
            <pc:docMk/>
            <pc:sldMk cId="2941408051" sldId="265"/>
            <ac:grpSpMk id="18" creationId="{2A3E69B2-D8CB-4000-926B-1FFFC368115E}"/>
          </ac:grpSpMkLst>
        </pc:grpChg>
        <pc:picChg chg="add mod">
          <ac:chgData name="Thomas Noordeloos" userId="7c446670-7459-44eb-8c93-60d80c060528" providerId="ADAL" clId="{A1284F7F-2904-44C1-817B-9097968051F2}" dt="2020-11-27T08:50:20.649" v="135" actId="1076"/>
          <ac:picMkLst>
            <pc:docMk/>
            <pc:sldMk cId="2941408051" sldId="265"/>
            <ac:picMk id="1026" creationId="{E3C28A3E-8FBD-4FB5-8961-DB25B2E4926A}"/>
          </ac:picMkLst>
        </pc:picChg>
      </pc:sldChg>
      <pc:sldChg chg="addSp delSp modSp add mod">
        <pc:chgData name="Thomas Noordeloos" userId="7c446670-7459-44eb-8c93-60d80c060528" providerId="ADAL" clId="{A1284F7F-2904-44C1-817B-9097968051F2}" dt="2020-11-27T09:00:17.119" v="267" actId="1076"/>
        <pc:sldMkLst>
          <pc:docMk/>
          <pc:sldMk cId="2988084609" sldId="266"/>
        </pc:sldMkLst>
        <pc:spChg chg="mod">
          <ac:chgData name="Thomas Noordeloos" userId="7c446670-7459-44eb-8c93-60d80c060528" providerId="ADAL" clId="{A1284F7F-2904-44C1-817B-9097968051F2}" dt="2020-11-27T08:52:14.286" v="209" actId="5793"/>
          <ac:spMkLst>
            <pc:docMk/>
            <pc:sldMk cId="2988084609" sldId="266"/>
            <ac:spMk id="2" creationId="{7BBBF6B2-E3FF-4107-AD4E-B6EB634405B5}"/>
          </ac:spMkLst>
        </pc:spChg>
        <pc:spChg chg="del">
          <ac:chgData name="Thomas Noordeloos" userId="7c446670-7459-44eb-8c93-60d80c060528" providerId="ADAL" clId="{A1284F7F-2904-44C1-817B-9097968051F2}" dt="2020-11-27T08:52:55.019" v="213" actId="478"/>
          <ac:spMkLst>
            <pc:docMk/>
            <pc:sldMk cId="2988084609" sldId="266"/>
            <ac:spMk id="4" creationId="{EE73678C-AD76-4939-9D2A-B3C9420629CB}"/>
          </ac:spMkLst>
        </pc:spChg>
        <pc:spChg chg="add del mod">
          <ac:chgData name="Thomas Noordeloos" userId="7c446670-7459-44eb-8c93-60d80c060528" providerId="ADAL" clId="{A1284F7F-2904-44C1-817B-9097968051F2}" dt="2020-11-27T08:53:00.029" v="214" actId="478"/>
          <ac:spMkLst>
            <pc:docMk/>
            <pc:sldMk cId="2988084609" sldId="266"/>
            <ac:spMk id="5" creationId="{7C7399DA-CD13-424A-88CA-EF66A55CEFFE}"/>
          </ac:spMkLst>
        </pc:spChg>
        <pc:spChg chg="del">
          <ac:chgData name="Thomas Noordeloos" userId="7c446670-7459-44eb-8c93-60d80c060528" providerId="ADAL" clId="{A1284F7F-2904-44C1-817B-9097968051F2}" dt="2020-11-27T08:52:19.322" v="210" actId="478"/>
          <ac:spMkLst>
            <pc:docMk/>
            <pc:sldMk cId="2988084609" sldId="266"/>
            <ac:spMk id="9" creationId="{213113E5-FFFF-44F4-A6ED-0D4E0786342C}"/>
          </ac:spMkLst>
        </pc:spChg>
        <pc:spChg chg="add mod">
          <ac:chgData name="Thomas Noordeloos" userId="7c446670-7459-44eb-8c93-60d80c060528" providerId="ADAL" clId="{A1284F7F-2904-44C1-817B-9097968051F2}" dt="2020-11-27T08:53:37.634" v="218" actId="1076"/>
          <ac:spMkLst>
            <pc:docMk/>
            <pc:sldMk cId="2988084609" sldId="266"/>
            <ac:spMk id="12" creationId="{46433461-D6EE-4704-B378-634D0A0E2DA3}"/>
          </ac:spMkLst>
        </pc:spChg>
        <pc:spChg chg="add mod">
          <ac:chgData name="Thomas Noordeloos" userId="7c446670-7459-44eb-8c93-60d80c060528" providerId="ADAL" clId="{A1284F7F-2904-44C1-817B-9097968051F2}" dt="2020-11-27T08:55:23.329" v="227" actId="207"/>
          <ac:spMkLst>
            <pc:docMk/>
            <pc:sldMk cId="2988084609" sldId="266"/>
            <ac:spMk id="14" creationId="{DA4B3BE1-8142-400E-959F-37B5CE7BA9EE}"/>
          </ac:spMkLst>
        </pc:spChg>
        <pc:spChg chg="del">
          <ac:chgData name="Thomas Noordeloos" userId="7c446670-7459-44eb-8c93-60d80c060528" providerId="ADAL" clId="{A1284F7F-2904-44C1-817B-9097968051F2}" dt="2020-11-27T08:52:19.322" v="210" actId="478"/>
          <ac:spMkLst>
            <pc:docMk/>
            <pc:sldMk cId="2988084609" sldId="266"/>
            <ac:spMk id="16" creationId="{285E65A4-FEDD-40D2-BD90-AA2CF7BAABFD}"/>
          </ac:spMkLst>
        </pc:spChg>
        <pc:spChg chg="del">
          <ac:chgData name="Thomas Noordeloos" userId="7c446670-7459-44eb-8c93-60d80c060528" providerId="ADAL" clId="{A1284F7F-2904-44C1-817B-9097968051F2}" dt="2020-11-27T08:52:19.322" v="210" actId="478"/>
          <ac:spMkLst>
            <pc:docMk/>
            <pc:sldMk cId="2988084609" sldId="266"/>
            <ac:spMk id="17" creationId="{8273333B-FAE3-4021-8F98-45D168FA61D4}"/>
          </ac:spMkLst>
        </pc:spChg>
        <pc:spChg chg="add mod">
          <ac:chgData name="Thomas Noordeloos" userId="7c446670-7459-44eb-8c93-60d80c060528" providerId="ADAL" clId="{A1284F7F-2904-44C1-817B-9097968051F2}" dt="2020-11-27T08:55:23.329" v="227" actId="207"/>
          <ac:spMkLst>
            <pc:docMk/>
            <pc:sldMk cId="2988084609" sldId="266"/>
            <ac:spMk id="21" creationId="{73C7F3ED-1FDE-4AB8-B4B1-A18D0669206F}"/>
          </ac:spMkLst>
        </pc:spChg>
        <pc:spChg chg="del">
          <ac:chgData name="Thomas Noordeloos" userId="7c446670-7459-44eb-8c93-60d80c060528" providerId="ADAL" clId="{A1284F7F-2904-44C1-817B-9097968051F2}" dt="2020-11-27T08:52:19.322" v="210" actId="478"/>
          <ac:spMkLst>
            <pc:docMk/>
            <pc:sldMk cId="2988084609" sldId="266"/>
            <ac:spMk id="22" creationId="{8C7A4CC0-7275-4554-83FD-BB15A958904C}"/>
          </ac:spMkLst>
        </pc:spChg>
        <pc:spChg chg="add mod">
          <ac:chgData name="Thomas Noordeloos" userId="7c446670-7459-44eb-8c93-60d80c060528" providerId="ADAL" clId="{A1284F7F-2904-44C1-817B-9097968051F2}" dt="2020-11-27T08:55:23.329" v="227" actId="207"/>
          <ac:spMkLst>
            <pc:docMk/>
            <pc:sldMk cId="2988084609" sldId="266"/>
            <ac:spMk id="25" creationId="{EEE87CE9-77E1-480B-A720-DE56E6B4C7A8}"/>
          </ac:spMkLst>
        </pc:spChg>
        <pc:spChg chg="add mod">
          <ac:chgData name="Thomas Noordeloos" userId="7c446670-7459-44eb-8c93-60d80c060528" providerId="ADAL" clId="{A1284F7F-2904-44C1-817B-9097968051F2}" dt="2020-11-27T08:55:23.329" v="227" actId="207"/>
          <ac:spMkLst>
            <pc:docMk/>
            <pc:sldMk cId="2988084609" sldId="266"/>
            <ac:spMk id="29" creationId="{06D28EED-3AEA-4124-A0BA-39B501FA6337}"/>
          </ac:spMkLst>
        </pc:spChg>
        <pc:grpChg chg="del">
          <ac:chgData name="Thomas Noordeloos" userId="7c446670-7459-44eb-8c93-60d80c060528" providerId="ADAL" clId="{A1284F7F-2904-44C1-817B-9097968051F2}" dt="2020-11-27T08:52:19.322" v="210" actId="478"/>
          <ac:grpSpMkLst>
            <pc:docMk/>
            <pc:sldMk cId="2988084609" sldId="266"/>
            <ac:grpSpMk id="18" creationId="{2A3E69B2-D8CB-4000-926B-1FFFC368115E}"/>
          </ac:grpSpMkLst>
        </pc:grpChg>
        <pc:picChg chg="add del mod">
          <ac:chgData name="Thomas Noordeloos" userId="7c446670-7459-44eb-8c93-60d80c060528" providerId="ADAL" clId="{A1284F7F-2904-44C1-817B-9097968051F2}" dt="2020-11-27T08:54:49.173" v="220" actId="478"/>
          <ac:picMkLst>
            <pc:docMk/>
            <pc:sldMk cId="2988084609" sldId="266"/>
            <ac:picMk id="13" creationId="{D4597A73-1F33-4553-98FE-C86A7C04516F}"/>
          </ac:picMkLst>
        </pc:picChg>
        <pc:picChg chg="add mod">
          <ac:chgData name="Thomas Noordeloos" userId="7c446670-7459-44eb-8c93-60d80c060528" providerId="ADAL" clId="{A1284F7F-2904-44C1-817B-9097968051F2}" dt="2020-11-27T08:53:48.805" v="219" actId="1076"/>
          <ac:picMkLst>
            <pc:docMk/>
            <pc:sldMk cId="2988084609" sldId="266"/>
            <ac:picMk id="15" creationId="{929418DD-B6EB-48D6-BCF6-40524EA98E8F}"/>
          </ac:picMkLst>
        </pc:picChg>
        <pc:picChg chg="add mod">
          <ac:chgData name="Thomas Noordeloos" userId="7c446670-7459-44eb-8c93-60d80c060528" providerId="ADAL" clId="{A1284F7F-2904-44C1-817B-9097968051F2}" dt="2020-11-27T08:55:50.148" v="228" actId="1076"/>
          <ac:picMkLst>
            <pc:docMk/>
            <pc:sldMk cId="2988084609" sldId="266"/>
            <ac:picMk id="23" creationId="{D1F12BF2-144A-4FAF-A72D-C0F59835F4BD}"/>
          </ac:picMkLst>
        </pc:picChg>
        <pc:picChg chg="add mod">
          <ac:chgData name="Thomas Noordeloos" userId="7c446670-7459-44eb-8c93-60d80c060528" providerId="ADAL" clId="{A1284F7F-2904-44C1-817B-9097968051F2}" dt="2020-11-27T08:52:52.535" v="212" actId="1076"/>
          <ac:picMkLst>
            <pc:docMk/>
            <pc:sldMk cId="2988084609" sldId="266"/>
            <ac:picMk id="24" creationId="{84F75E18-3E7E-425A-B2CB-5AAA81C020E2}"/>
          </ac:picMkLst>
        </pc:picChg>
        <pc:picChg chg="add mod">
          <ac:chgData name="Thomas Noordeloos" userId="7c446670-7459-44eb-8c93-60d80c060528" providerId="ADAL" clId="{A1284F7F-2904-44C1-817B-9097968051F2}" dt="2020-11-27T08:52:52.535" v="212" actId="1076"/>
          <ac:picMkLst>
            <pc:docMk/>
            <pc:sldMk cId="2988084609" sldId="266"/>
            <ac:picMk id="26" creationId="{EEDBFC64-A0D3-450F-8A94-01054EBC5EC8}"/>
          </ac:picMkLst>
        </pc:picChg>
        <pc:picChg chg="add mod">
          <ac:chgData name="Thomas Noordeloos" userId="7c446670-7459-44eb-8c93-60d80c060528" providerId="ADAL" clId="{A1284F7F-2904-44C1-817B-9097968051F2}" dt="2020-11-27T08:55:58.668" v="230" actId="1076"/>
          <ac:picMkLst>
            <pc:docMk/>
            <pc:sldMk cId="2988084609" sldId="266"/>
            <ac:picMk id="27" creationId="{23E4386F-AEE3-43DB-B312-3A8ECA34274A}"/>
          </ac:picMkLst>
        </pc:picChg>
        <pc:picChg chg="add mod">
          <ac:chgData name="Thomas Noordeloos" userId="7c446670-7459-44eb-8c93-60d80c060528" providerId="ADAL" clId="{A1284F7F-2904-44C1-817B-9097968051F2}" dt="2020-11-27T08:52:52.535" v="212" actId="1076"/>
          <ac:picMkLst>
            <pc:docMk/>
            <pc:sldMk cId="2988084609" sldId="266"/>
            <ac:picMk id="28" creationId="{EEF34B92-0EB6-4F9F-BCA0-352ADFD2DADD}"/>
          </ac:picMkLst>
        </pc:picChg>
        <pc:picChg chg="add mod">
          <ac:chgData name="Thomas Noordeloos" userId="7c446670-7459-44eb-8c93-60d80c060528" providerId="ADAL" clId="{A1284F7F-2904-44C1-817B-9097968051F2}" dt="2020-11-27T08:52:52.535" v="212" actId="1076"/>
          <ac:picMkLst>
            <pc:docMk/>
            <pc:sldMk cId="2988084609" sldId="266"/>
            <ac:picMk id="30" creationId="{17BC023C-2327-4445-9180-FDEF8A30031E}"/>
          </ac:picMkLst>
        </pc:picChg>
        <pc:picChg chg="del">
          <ac:chgData name="Thomas Noordeloos" userId="7c446670-7459-44eb-8c93-60d80c060528" providerId="ADAL" clId="{A1284F7F-2904-44C1-817B-9097968051F2}" dt="2020-11-27T08:52:19.322" v="210" actId="478"/>
          <ac:picMkLst>
            <pc:docMk/>
            <pc:sldMk cId="2988084609" sldId="266"/>
            <ac:picMk id="1026" creationId="{E3C28A3E-8FBD-4FB5-8961-DB25B2E4926A}"/>
          </ac:picMkLst>
        </pc:picChg>
        <pc:picChg chg="add mod">
          <ac:chgData name="Thomas Noordeloos" userId="7c446670-7459-44eb-8c93-60d80c060528" providerId="ADAL" clId="{A1284F7F-2904-44C1-817B-9097968051F2}" dt="2020-11-27T08:54:57.557" v="225" actId="1076"/>
          <ac:picMkLst>
            <pc:docMk/>
            <pc:sldMk cId="2988084609" sldId="266"/>
            <ac:picMk id="2050" creationId="{0A265537-9296-45B8-BBC7-FDB30959CE83}"/>
          </ac:picMkLst>
        </pc:picChg>
        <pc:picChg chg="add mod">
          <ac:chgData name="Thomas Noordeloos" userId="7c446670-7459-44eb-8c93-60d80c060528" providerId="ADAL" clId="{A1284F7F-2904-44C1-817B-9097968051F2}" dt="2020-11-27T08:56:53.977" v="237" actId="1076"/>
          <ac:picMkLst>
            <pc:docMk/>
            <pc:sldMk cId="2988084609" sldId="266"/>
            <ac:picMk id="2052" creationId="{3C565356-1B72-4023-A7A0-BCEBAA196335}"/>
          </ac:picMkLst>
        </pc:picChg>
        <pc:picChg chg="add mod">
          <ac:chgData name="Thomas Noordeloos" userId="7c446670-7459-44eb-8c93-60d80c060528" providerId="ADAL" clId="{A1284F7F-2904-44C1-817B-9097968051F2}" dt="2020-11-27T09:00:17.119" v="267" actId="1076"/>
          <ac:picMkLst>
            <pc:docMk/>
            <pc:sldMk cId="2988084609" sldId="266"/>
            <ac:picMk id="2054" creationId="{DE88E6C1-A5AC-4FED-AEB8-FAB3FBBB375C}"/>
          </ac:picMkLst>
        </pc:picChg>
      </pc:sldChg>
      <pc:sldChg chg="addSp delSp modSp add mod">
        <pc:chgData name="Thomas Noordeloos" userId="7c446670-7459-44eb-8c93-60d80c060528" providerId="ADAL" clId="{A1284F7F-2904-44C1-817B-9097968051F2}" dt="2020-11-27T09:02:35.050" v="307" actId="1076"/>
        <pc:sldMkLst>
          <pc:docMk/>
          <pc:sldMk cId="4132531175" sldId="267"/>
        </pc:sldMkLst>
        <pc:spChg chg="mod">
          <ac:chgData name="Thomas Noordeloos" userId="7c446670-7459-44eb-8c93-60d80c060528" providerId="ADAL" clId="{A1284F7F-2904-44C1-817B-9097968051F2}" dt="2020-11-27T09:00:56.414" v="287" actId="113"/>
          <ac:spMkLst>
            <pc:docMk/>
            <pc:sldMk cId="4132531175" sldId="267"/>
            <ac:spMk id="2" creationId="{7BBBF6B2-E3FF-4107-AD4E-B6EB634405B5}"/>
          </ac:spMkLst>
        </pc:spChg>
        <pc:spChg chg="add del mod">
          <ac:chgData name="Thomas Noordeloos" userId="7c446670-7459-44eb-8c93-60d80c060528" providerId="ADAL" clId="{A1284F7F-2904-44C1-817B-9097968051F2}" dt="2020-11-27T09:01:31.189" v="293" actId="478"/>
          <ac:spMkLst>
            <pc:docMk/>
            <pc:sldMk cId="4132531175" sldId="267"/>
            <ac:spMk id="4" creationId="{D1AE8966-DCAF-49C2-ACEA-9D67D54530B5}"/>
          </ac:spMkLst>
        </pc:spChg>
        <pc:spChg chg="del mod">
          <ac:chgData name="Thomas Noordeloos" userId="7c446670-7459-44eb-8c93-60d80c060528" providerId="ADAL" clId="{A1284F7F-2904-44C1-817B-9097968051F2}" dt="2020-11-27T09:01:28.204" v="291" actId="478"/>
          <ac:spMkLst>
            <pc:docMk/>
            <pc:sldMk cId="4132531175" sldId="267"/>
            <ac:spMk id="12" creationId="{46433461-D6EE-4704-B378-634D0A0E2DA3}"/>
          </ac:spMkLst>
        </pc:spChg>
        <pc:spChg chg="del">
          <ac:chgData name="Thomas Noordeloos" userId="7c446670-7459-44eb-8c93-60d80c060528" providerId="ADAL" clId="{A1284F7F-2904-44C1-817B-9097968051F2}" dt="2020-11-27T09:01:05.499" v="289" actId="478"/>
          <ac:spMkLst>
            <pc:docMk/>
            <pc:sldMk cId="4132531175" sldId="267"/>
            <ac:spMk id="14" creationId="{DA4B3BE1-8142-400E-959F-37B5CE7BA9EE}"/>
          </ac:spMkLst>
        </pc:spChg>
        <pc:spChg chg="del">
          <ac:chgData name="Thomas Noordeloos" userId="7c446670-7459-44eb-8c93-60d80c060528" providerId="ADAL" clId="{A1284F7F-2904-44C1-817B-9097968051F2}" dt="2020-11-27T09:01:05.499" v="289" actId="478"/>
          <ac:spMkLst>
            <pc:docMk/>
            <pc:sldMk cId="4132531175" sldId="267"/>
            <ac:spMk id="21" creationId="{73C7F3ED-1FDE-4AB8-B4B1-A18D0669206F}"/>
          </ac:spMkLst>
        </pc:spChg>
        <pc:spChg chg="add mod">
          <ac:chgData name="Thomas Noordeloos" userId="7c446670-7459-44eb-8c93-60d80c060528" providerId="ADAL" clId="{A1284F7F-2904-44C1-817B-9097968051F2}" dt="2020-11-27T09:02:35.050" v="307" actId="1076"/>
          <ac:spMkLst>
            <pc:docMk/>
            <pc:sldMk cId="4132531175" sldId="267"/>
            <ac:spMk id="22" creationId="{C7C5868C-12EF-4C16-8585-BB10E1D332B7}"/>
          </ac:spMkLst>
        </pc:spChg>
        <pc:spChg chg="del">
          <ac:chgData name="Thomas Noordeloos" userId="7c446670-7459-44eb-8c93-60d80c060528" providerId="ADAL" clId="{A1284F7F-2904-44C1-817B-9097968051F2}" dt="2020-11-27T09:01:05.499" v="289" actId="478"/>
          <ac:spMkLst>
            <pc:docMk/>
            <pc:sldMk cId="4132531175" sldId="267"/>
            <ac:spMk id="25" creationId="{EEE87CE9-77E1-480B-A720-DE56E6B4C7A8}"/>
          </ac:spMkLst>
        </pc:spChg>
        <pc:spChg chg="del">
          <ac:chgData name="Thomas Noordeloos" userId="7c446670-7459-44eb-8c93-60d80c060528" providerId="ADAL" clId="{A1284F7F-2904-44C1-817B-9097968051F2}" dt="2020-11-27T09:01:05.499" v="289" actId="478"/>
          <ac:spMkLst>
            <pc:docMk/>
            <pc:sldMk cId="4132531175" sldId="267"/>
            <ac:spMk id="29" creationId="{06D28EED-3AEA-4124-A0BA-39B501FA6337}"/>
          </ac:spMkLst>
        </pc:sp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15" creationId="{929418DD-B6EB-48D6-BCF6-40524EA98E8F}"/>
          </ac:picMkLst>
        </pc:pic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23" creationId="{D1F12BF2-144A-4FAF-A72D-C0F59835F4BD}"/>
          </ac:picMkLst>
        </pc:pic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24" creationId="{84F75E18-3E7E-425A-B2CB-5AAA81C020E2}"/>
          </ac:picMkLst>
        </pc:pic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26" creationId="{EEDBFC64-A0D3-450F-8A94-01054EBC5EC8}"/>
          </ac:picMkLst>
        </pc:pic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27" creationId="{23E4386F-AEE3-43DB-B312-3A8ECA34274A}"/>
          </ac:picMkLst>
        </pc:pic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28" creationId="{EEF34B92-0EB6-4F9F-BCA0-352ADFD2DADD}"/>
          </ac:picMkLst>
        </pc:pic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30" creationId="{17BC023C-2327-4445-9180-FDEF8A30031E}"/>
          </ac:picMkLst>
        </pc:picChg>
        <pc:picChg chg="del">
          <ac:chgData name="Thomas Noordeloos" userId="7c446670-7459-44eb-8c93-60d80c060528" providerId="ADAL" clId="{A1284F7F-2904-44C1-817B-9097968051F2}" dt="2020-11-27T09:01:05.499" v="289" actId="478"/>
          <ac:picMkLst>
            <pc:docMk/>
            <pc:sldMk cId="4132531175" sldId="267"/>
            <ac:picMk id="2050" creationId="{0A265537-9296-45B8-BBC7-FDB30959CE83}"/>
          </ac:picMkLst>
        </pc:picChg>
        <pc:picChg chg="del">
          <ac:chgData name="Thomas Noordeloos" userId="7c446670-7459-44eb-8c93-60d80c060528" providerId="ADAL" clId="{A1284F7F-2904-44C1-817B-9097968051F2}" dt="2020-11-27T09:01:00.809" v="288" actId="478"/>
          <ac:picMkLst>
            <pc:docMk/>
            <pc:sldMk cId="4132531175" sldId="267"/>
            <ac:picMk id="2052" creationId="{3C565356-1B72-4023-A7A0-BCEBAA196335}"/>
          </ac:picMkLst>
        </pc:picChg>
        <pc:picChg chg="del">
          <ac:chgData name="Thomas Noordeloos" userId="7c446670-7459-44eb-8c93-60d80c060528" providerId="ADAL" clId="{A1284F7F-2904-44C1-817B-9097968051F2}" dt="2020-11-27T09:01:00.809" v="288" actId="478"/>
          <ac:picMkLst>
            <pc:docMk/>
            <pc:sldMk cId="4132531175" sldId="267"/>
            <ac:picMk id="2054" creationId="{DE88E6C1-A5AC-4FED-AEB8-FAB3FBBB375C}"/>
          </ac:picMkLst>
        </pc:picChg>
      </pc:sldChg>
      <pc:sldChg chg="addSp delSp modSp add mod">
        <pc:chgData name="Thomas Noordeloos" userId="7c446670-7459-44eb-8c93-60d80c060528" providerId="ADAL" clId="{A1284F7F-2904-44C1-817B-9097968051F2}" dt="2020-11-27T09:14:32.914" v="446" actId="113"/>
        <pc:sldMkLst>
          <pc:docMk/>
          <pc:sldMk cId="1071315841" sldId="268"/>
        </pc:sldMkLst>
        <pc:spChg chg="add mod">
          <ac:chgData name="Thomas Noordeloos" userId="7c446670-7459-44eb-8c93-60d80c060528" providerId="ADAL" clId="{A1284F7F-2904-44C1-817B-9097968051F2}" dt="2020-11-27T09:14:32.914" v="446" actId="113"/>
          <ac:spMkLst>
            <pc:docMk/>
            <pc:sldMk cId="1071315841" sldId="268"/>
            <ac:spMk id="6" creationId="{1F165213-6F6B-43BE-AB1C-1A34AC458268}"/>
          </ac:spMkLst>
        </pc:spChg>
        <pc:spChg chg="del">
          <ac:chgData name="Thomas Noordeloos" userId="7c446670-7459-44eb-8c93-60d80c060528" providerId="ADAL" clId="{A1284F7F-2904-44C1-817B-9097968051F2}" dt="2020-11-27T09:02:50.103" v="309" actId="478"/>
          <ac:spMkLst>
            <pc:docMk/>
            <pc:sldMk cId="1071315841" sldId="268"/>
            <ac:spMk id="22" creationId="{C7C5868C-12EF-4C16-8585-BB10E1D332B7}"/>
          </ac:spMkLst>
        </pc:spChg>
        <pc:grpChg chg="add mod">
          <ac:chgData name="Thomas Noordeloos" userId="7c446670-7459-44eb-8c93-60d80c060528" providerId="ADAL" clId="{A1284F7F-2904-44C1-817B-9097968051F2}" dt="2020-11-27T09:12:27.335" v="442" actId="1076"/>
          <ac:grpSpMkLst>
            <pc:docMk/>
            <pc:sldMk cId="1071315841" sldId="268"/>
            <ac:grpSpMk id="3" creationId="{ED3682BD-B54B-4E70-A992-B7DD7EAD6083}"/>
          </ac:grpSpMkLst>
        </pc:grpChg>
        <pc:picChg chg="add mod">
          <ac:chgData name="Thomas Noordeloos" userId="7c446670-7459-44eb-8c93-60d80c060528" providerId="ADAL" clId="{A1284F7F-2904-44C1-817B-9097968051F2}" dt="2020-11-27T09:12:27.335" v="442" actId="1076"/>
          <ac:picMkLst>
            <pc:docMk/>
            <pc:sldMk cId="1071315841" sldId="268"/>
            <ac:picMk id="3074" creationId="{70442BCA-5DBD-47DE-8FF9-5A50C9760E1E}"/>
          </ac:picMkLst>
        </pc:picChg>
        <pc:picChg chg="add mod">
          <ac:chgData name="Thomas Noordeloos" userId="7c446670-7459-44eb-8c93-60d80c060528" providerId="ADAL" clId="{A1284F7F-2904-44C1-817B-9097968051F2}" dt="2020-11-27T09:10:08.838" v="434" actId="1076"/>
          <ac:picMkLst>
            <pc:docMk/>
            <pc:sldMk cId="1071315841" sldId="268"/>
            <ac:picMk id="3076" creationId="{3CFD9CEA-2453-4C6B-8F07-7F6C5DD605A5}"/>
          </ac:picMkLst>
        </pc:picChg>
        <pc:picChg chg="add mod">
          <ac:chgData name="Thomas Noordeloos" userId="7c446670-7459-44eb-8c93-60d80c060528" providerId="ADAL" clId="{A1284F7F-2904-44C1-817B-9097968051F2}" dt="2020-11-27T09:12:27.335" v="442" actId="1076"/>
          <ac:picMkLst>
            <pc:docMk/>
            <pc:sldMk cId="1071315841" sldId="268"/>
            <ac:picMk id="3078" creationId="{98A831A3-0FC6-4374-B02C-4BA62AB33640}"/>
          </ac:picMkLst>
        </pc:picChg>
      </pc:sldChg>
      <pc:sldChg chg="addSp delSp modSp add mod">
        <pc:chgData name="Thomas Noordeloos" userId="7c446670-7459-44eb-8c93-60d80c060528" providerId="ADAL" clId="{A1284F7F-2904-44C1-817B-9097968051F2}" dt="2020-11-27T09:30:20.888" v="943" actId="14100"/>
        <pc:sldMkLst>
          <pc:docMk/>
          <pc:sldMk cId="1874136353" sldId="269"/>
        </pc:sldMkLst>
        <pc:spChg chg="mod">
          <ac:chgData name="Thomas Noordeloos" userId="7c446670-7459-44eb-8c93-60d80c060528" providerId="ADAL" clId="{A1284F7F-2904-44C1-817B-9097968051F2}" dt="2020-11-27T09:14:44.324" v="455" actId="20577"/>
          <ac:spMkLst>
            <pc:docMk/>
            <pc:sldMk cId="1874136353" sldId="269"/>
            <ac:spMk id="2" creationId="{7BBBF6B2-E3FF-4107-AD4E-B6EB634405B5}"/>
          </ac:spMkLst>
        </pc:spChg>
        <pc:spChg chg="del">
          <ac:chgData name="Thomas Noordeloos" userId="7c446670-7459-44eb-8c93-60d80c060528" providerId="ADAL" clId="{A1284F7F-2904-44C1-817B-9097968051F2}" dt="2020-11-27T09:14:48.825" v="456" actId="478"/>
          <ac:spMkLst>
            <pc:docMk/>
            <pc:sldMk cId="1874136353" sldId="269"/>
            <ac:spMk id="6" creationId="{1F165213-6F6B-43BE-AB1C-1A34AC458268}"/>
          </ac:spMkLst>
        </pc:spChg>
        <pc:spChg chg="add mod">
          <ac:chgData name="Thomas Noordeloos" userId="7c446670-7459-44eb-8c93-60d80c060528" providerId="ADAL" clId="{A1284F7F-2904-44C1-817B-9097968051F2}" dt="2020-11-27T09:17:46.934" v="869" actId="5793"/>
          <ac:spMkLst>
            <pc:docMk/>
            <pc:sldMk cId="1874136353" sldId="269"/>
            <ac:spMk id="8" creationId="{5F98245C-B9A7-404E-BA7E-787C5DEE85F4}"/>
          </ac:spMkLst>
        </pc:spChg>
        <pc:grpChg chg="del">
          <ac:chgData name="Thomas Noordeloos" userId="7c446670-7459-44eb-8c93-60d80c060528" providerId="ADAL" clId="{A1284F7F-2904-44C1-817B-9097968051F2}" dt="2020-11-27T09:14:48.825" v="456" actId="478"/>
          <ac:grpSpMkLst>
            <pc:docMk/>
            <pc:sldMk cId="1874136353" sldId="269"/>
            <ac:grpSpMk id="3" creationId="{ED3682BD-B54B-4E70-A992-B7DD7EAD6083}"/>
          </ac:grpSpMkLst>
        </pc:grpChg>
        <pc:picChg chg="add del mod">
          <ac:chgData name="Thomas Noordeloos" userId="7c446670-7459-44eb-8c93-60d80c060528" providerId="ADAL" clId="{A1284F7F-2904-44C1-817B-9097968051F2}" dt="2020-11-27T09:30:12.997" v="938" actId="478"/>
          <ac:picMkLst>
            <pc:docMk/>
            <pc:sldMk cId="1874136353" sldId="269"/>
            <ac:picMk id="9" creationId="{AD25F16D-B71F-410F-BD0E-8D7225EB8100}"/>
          </ac:picMkLst>
        </pc:picChg>
        <pc:picChg chg="del">
          <ac:chgData name="Thomas Noordeloos" userId="7c446670-7459-44eb-8c93-60d80c060528" providerId="ADAL" clId="{A1284F7F-2904-44C1-817B-9097968051F2}" dt="2020-11-27T09:14:48.825" v="456" actId="478"/>
          <ac:picMkLst>
            <pc:docMk/>
            <pc:sldMk cId="1874136353" sldId="269"/>
            <ac:picMk id="3076" creationId="{3CFD9CEA-2453-4C6B-8F07-7F6C5DD605A5}"/>
          </ac:picMkLst>
        </pc:picChg>
        <pc:picChg chg="add mod">
          <ac:chgData name="Thomas Noordeloos" userId="7c446670-7459-44eb-8c93-60d80c060528" providerId="ADAL" clId="{A1284F7F-2904-44C1-817B-9097968051F2}" dt="2020-11-27T09:30:20.888" v="943" actId="14100"/>
          <ac:picMkLst>
            <pc:docMk/>
            <pc:sldMk cId="1874136353" sldId="269"/>
            <ac:picMk id="6146" creationId="{993F0E9B-3BBC-4A8F-9D1B-7969DEFBC036}"/>
          </ac:picMkLst>
        </pc:picChg>
      </pc:sldChg>
      <pc:sldChg chg="addSp delSp modSp add mod">
        <pc:chgData name="Thomas Noordeloos" userId="7c446670-7459-44eb-8c93-60d80c060528" providerId="ADAL" clId="{A1284F7F-2904-44C1-817B-9097968051F2}" dt="2020-11-27T09:29:04.749" v="937" actId="1076"/>
        <pc:sldMkLst>
          <pc:docMk/>
          <pc:sldMk cId="1462717173" sldId="270"/>
        </pc:sldMkLst>
        <pc:spChg chg="mod">
          <ac:chgData name="Thomas Noordeloos" userId="7c446670-7459-44eb-8c93-60d80c060528" providerId="ADAL" clId="{A1284F7F-2904-44C1-817B-9097968051F2}" dt="2020-11-27T09:18:02.222" v="876" actId="6549"/>
          <ac:spMkLst>
            <pc:docMk/>
            <pc:sldMk cId="1462717173" sldId="270"/>
            <ac:spMk id="2" creationId="{7BBBF6B2-E3FF-4107-AD4E-B6EB634405B5}"/>
          </ac:spMkLst>
        </pc:spChg>
        <pc:spChg chg="add mod">
          <ac:chgData name="Thomas Noordeloos" userId="7c446670-7459-44eb-8c93-60d80c060528" providerId="ADAL" clId="{A1284F7F-2904-44C1-817B-9097968051F2}" dt="2020-11-27T09:29:04.749" v="937" actId="1076"/>
          <ac:spMkLst>
            <pc:docMk/>
            <pc:sldMk cId="1462717173" sldId="270"/>
            <ac:spMk id="4" creationId="{5C857FEA-F167-4CB8-95C1-7B59B91AB415}"/>
          </ac:spMkLst>
        </pc:spChg>
        <pc:spChg chg="del">
          <ac:chgData name="Thomas Noordeloos" userId="7c446670-7459-44eb-8c93-60d80c060528" providerId="ADAL" clId="{A1284F7F-2904-44C1-817B-9097968051F2}" dt="2020-11-27T09:18:06.546" v="877" actId="478"/>
          <ac:spMkLst>
            <pc:docMk/>
            <pc:sldMk cId="1462717173" sldId="270"/>
            <ac:spMk id="6" creationId="{1F165213-6F6B-43BE-AB1C-1A34AC458268}"/>
          </ac:spMkLst>
        </pc:spChg>
        <pc:grpChg chg="del">
          <ac:chgData name="Thomas Noordeloos" userId="7c446670-7459-44eb-8c93-60d80c060528" providerId="ADAL" clId="{A1284F7F-2904-44C1-817B-9097968051F2}" dt="2020-11-27T09:18:06.546" v="877" actId="478"/>
          <ac:grpSpMkLst>
            <pc:docMk/>
            <pc:sldMk cId="1462717173" sldId="270"/>
            <ac:grpSpMk id="3" creationId="{ED3682BD-B54B-4E70-A992-B7DD7EAD6083}"/>
          </ac:grpSpMkLst>
        </pc:grpChg>
        <pc:grpChg chg="add mod">
          <ac:chgData name="Thomas Noordeloos" userId="7c446670-7459-44eb-8c93-60d80c060528" providerId="ADAL" clId="{A1284F7F-2904-44C1-817B-9097968051F2}" dt="2020-11-27T09:29:04.749" v="937" actId="1076"/>
          <ac:grpSpMkLst>
            <pc:docMk/>
            <pc:sldMk cId="1462717173" sldId="270"/>
            <ac:grpSpMk id="5" creationId="{E7408C3C-B2B4-4469-8604-F0F27D163D6D}"/>
          </ac:grpSpMkLst>
        </pc:grpChg>
        <pc:picChg chg="del">
          <ac:chgData name="Thomas Noordeloos" userId="7c446670-7459-44eb-8c93-60d80c060528" providerId="ADAL" clId="{A1284F7F-2904-44C1-817B-9097968051F2}" dt="2020-11-27T09:18:06.546" v="877" actId="478"/>
          <ac:picMkLst>
            <pc:docMk/>
            <pc:sldMk cId="1462717173" sldId="270"/>
            <ac:picMk id="3076" creationId="{3CFD9CEA-2453-4C6B-8F07-7F6C5DD605A5}"/>
          </ac:picMkLst>
        </pc:picChg>
        <pc:picChg chg="add del mod">
          <ac:chgData name="Thomas Noordeloos" userId="7c446670-7459-44eb-8c93-60d80c060528" providerId="ADAL" clId="{A1284F7F-2904-44C1-817B-9097968051F2}" dt="2020-11-27T09:25:03.897" v="880" actId="478"/>
          <ac:picMkLst>
            <pc:docMk/>
            <pc:sldMk cId="1462717173" sldId="270"/>
            <ac:picMk id="5122" creationId="{02B01D22-3C1F-4F94-A3E0-E86DDDFD0AFE}"/>
          </ac:picMkLst>
        </pc:picChg>
        <pc:picChg chg="add mod">
          <ac:chgData name="Thomas Noordeloos" userId="7c446670-7459-44eb-8c93-60d80c060528" providerId="ADAL" clId="{A1284F7F-2904-44C1-817B-9097968051F2}" dt="2020-11-27T09:29:04.749" v="937" actId="1076"/>
          <ac:picMkLst>
            <pc:docMk/>
            <pc:sldMk cId="1462717173" sldId="270"/>
            <ac:picMk id="5124" creationId="{737FD7BB-46FB-4A22-B723-1CBED45E39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27-11-2020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26-11-2020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Marktverkenning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15624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FFC000"/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3920882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Marktanalyse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Concurrentie-niveau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</a:t>
            </a:r>
            <a:r>
              <a:rPr lang="nl-NL" sz="2000" dirty="0" err="1">
                <a:cs typeface="Calibri"/>
              </a:rPr>
              <a:t>Concurrentie-strategie</a:t>
            </a:r>
            <a:endParaRPr lang="nl-NL" sz="2000" dirty="0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>
                <a:cs typeface="Calibri"/>
              </a:rPr>
              <a:t> Concullega</a:t>
            </a:r>
          </a:p>
          <a:p>
            <a:pPr marL="0" indent="0">
              <a:buNone/>
            </a:pPr>
            <a:endParaRPr lang="nl-NL" sz="2000" dirty="0">
              <a:cs typeface="Calibri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2641"/>
              </p:ext>
            </p:extLst>
          </p:nvPr>
        </p:nvGraphicFramePr>
        <p:xfrm>
          <a:off x="2298512" y="5692099"/>
          <a:ext cx="7594976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2311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1096836086"/>
                    </a:ext>
                  </a:extLst>
                </a:gridCol>
                <a:gridCol w="672311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6112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770923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  <a:endParaRPr lang="nl-NL" b="1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F98245C-B9A7-404E-BA7E-787C5DEE85F4}"/>
              </a:ext>
            </a:extLst>
          </p:cNvPr>
          <p:cNvSpPr txBox="1"/>
          <p:nvPr/>
        </p:nvSpPr>
        <p:spPr>
          <a:xfrm>
            <a:off x="838198" y="1690688"/>
            <a:ext cx="10763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We onderscheiden 4 concurrentie-niveaus. Geef van elke niveau een voorbeeld van een concurrent van jullie bedrijf.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Beschrijf welke </a:t>
            </a:r>
            <a:r>
              <a:rPr lang="nl-NL" dirty="0" err="1"/>
              <a:t>concurrentie-strategie</a:t>
            </a:r>
            <a:r>
              <a:rPr lang="nl-NL" dirty="0"/>
              <a:t> jullie kiezen. Leg uit waarom je hiervoor kiest. Benoem hierbij de voor- en nadelen van de gekozen strategie.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Welke concurrent uit vraag 1 zou een mogelijke concullega kunnen zijn? Beschrijf waarom.</a:t>
            </a:r>
          </a:p>
          <a:p>
            <a:endParaRPr lang="nl-NL" dirty="0"/>
          </a:p>
        </p:txBody>
      </p:sp>
      <p:pic>
        <p:nvPicPr>
          <p:cNvPr id="6146" name="Picture 2" descr="Een goed app idee? De concurrent bestuderen voor een betere app!">
            <a:extLst>
              <a:ext uri="{FF2B5EF4-FFF2-40B4-BE49-F238E27FC236}">
                <a16:creationId xmlns:a16="http://schemas.microsoft.com/office/drawing/2014/main" id="{993F0E9B-3BBC-4A8F-9D1B-7969DEFB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16" y="4028285"/>
            <a:ext cx="3791484" cy="20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3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30" y="3145871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3678C-AD76-4939-9D2A-B3C94206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77" y="3154260"/>
            <a:ext cx="5181600" cy="3609933"/>
          </a:xfrm>
        </p:spPr>
        <p:txBody>
          <a:bodyPr/>
          <a:lstStyle/>
          <a:p>
            <a:pPr marL="0" indent="0" algn="r">
              <a:buNone/>
            </a:pPr>
            <a:r>
              <a:rPr lang="nl-NL" b="1" dirty="0">
                <a:solidFill>
                  <a:srgbClr val="0070C0"/>
                </a:solidFill>
              </a:rPr>
              <a:t>Marktanalyse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37930" y="3849095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78840" y="3984771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41621" y="3849095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B98C7062-1F8B-4C81-9304-B57118D43BE3}"/>
              </a:ext>
            </a:extLst>
          </p:cNvPr>
          <p:cNvSpPr/>
          <p:nvPr/>
        </p:nvSpPr>
        <p:spPr>
          <a:xfrm>
            <a:off x="2417733" y="1575738"/>
            <a:ext cx="6635080" cy="140805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hthoek 11" descr="Question mark">
            <a:extLst>
              <a:ext uri="{FF2B5EF4-FFF2-40B4-BE49-F238E27FC236}">
                <a16:creationId xmlns:a16="http://schemas.microsoft.com/office/drawing/2014/main" id="{98026586-26D0-4648-AEF9-1EB85FEBCB13}"/>
              </a:ext>
            </a:extLst>
          </p:cNvPr>
          <p:cNvSpPr/>
          <p:nvPr/>
        </p:nvSpPr>
        <p:spPr>
          <a:xfrm>
            <a:off x="2843670" y="1892552"/>
            <a:ext cx="774432" cy="774432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673F46F-A76C-42E6-9110-EA813B817818}"/>
              </a:ext>
            </a:extLst>
          </p:cNvPr>
          <p:cNvGrpSpPr/>
          <p:nvPr/>
        </p:nvGrpSpPr>
        <p:grpSpPr>
          <a:xfrm>
            <a:off x="4044041" y="1575738"/>
            <a:ext cx="5008771" cy="1408059"/>
            <a:chOff x="1626308" y="601"/>
            <a:chExt cx="5008771" cy="1408059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D7767F-8A4D-4B09-9123-AB342A2D5275}"/>
                </a:ext>
              </a:extLst>
            </p:cNvPr>
            <p:cNvSpPr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095667DF-332E-4487-BE5D-BB6F6974EF87}"/>
                </a:ext>
              </a:extLst>
            </p:cNvPr>
            <p:cNvSpPr txBox="1"/>
            <p:nvPr/>
          </p:nvSpPr>
          <p:spPr>
            <a:xfrm>
              <a:off x="1626308" y="601"/>
              <a:ext cx="5008771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2500" kern="1200"/>
                <a:t>Je wilt onderzoeken/ weten wie:</a:t>
              </a:r>
              <a:endParaRPr lang="en-US" sz="2500" kern="1200"/>
            </a:p>
          </p:txBody>
        </p:sp>
      </p:grp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85E65A4-FEDD-40D2-BD90-AA2CF7BAABFD}"/>
              </a:ext>
            </a:extLst>
          </p:cNvPr>
          <p:cNvSpPr/>
          <p:nvPr/>
        </p:nvSpPr>
        <p:spPr>
          <a:xfrm>
            <a:off x="6003523" y="3874203"/>
            <a:ext cx="5503141" cy="8823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hoek 16" descr="Tag">
            <a:extLst>
              <a:ext uri="{FF2B5EF4-FFF2-40B4-BE49-F238E27FC236}">
                <a16:creationId xmlns:a16="http://schemas.microsoft.com/office/drawing/2014/main" id="{8273333B-FAE3-4021-8F98-45D168FA61D4}"/>
              </a:ext>
            </a:extLst>
          </p:cNvPr>
          <p:cNvSpPr/>
          <p:nvPr/>
        </p:nvSpPr>
        <p:spPr>
          <a:xfrm>
            <a:off x="10603893" y="3928165"/>
            <a:ext cx="774432" cy="774432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3E69B2-D8CB-4000-926B-1FFFC368115E}"/>
              </a:ext>
            </a:extLst>
          </p:cNvPr>
          <p:cNvGrpSpPr/>
          <p:nvPr/>
        </p:nvGrpSpPr>
        <p:grpSpPr>
          <a:xfrm>
            <a:off x="6497893" y="3861648"/>
            <a:ext cx="5008771" cy="1420613"/>
            <a:chOff x="1626308" y="3508195"/>
            <a:chExt cx="5008771" cy="1420613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0E6BFA2-8EAE-4103-BE39-1330722FA083}"/>
                </a:ext>
              </a:extLst>
            </p:cNvPr>
            <p:cNvSpPr/>
            <p:nvPr/>
          </p:nvSpPr>
          <p:spPr>
            <a:xfrm>
              <a:off x="1626308" y="3520749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D96301F-ECC0-4021-A73B-C358C5448511}"/>
                </a:ext>
              </a:extLst>
            </p:cNvPr>
            <p:cNvSpPr txBox="1"/>
            <p:nvPr/>
          </p:nvSpPr>
          <p:spPr>
            <a:xfrm>
              <a:off x="2416092" y="3508195"/>
              <a:ext cx="3564646" cy="8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Vergelijkbare producten verkopen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723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951281-C62D-446B-86EF-BDEC675F9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374" y="1690688"/>
            <a:ext cx="5181600" cy="360993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FFC000"/>
                </a:solidFill>
              </a:rPr>
              <a:t>Doelgroepsanalyse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FA06AED-54D4-45B0-AC03-EB2B1F22147C}"/>
              </a:ext>
            </a:extLst>
          </p:cNvPr>
          <p:cNvSpPr/>
          <p:nvPr/>
        </p:nvSpPr>
        <p:spPr>
          <a:xfrm>
            <a:off x="404374" y="2393912"/>
            <a:ext cx="4645114" cy="9074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hthoek 6" descr="Kiosk">
            <a:extLst>
              <a:ext uri="{FF2B5EF4-FFF2-40B4-BE49-F238E27FC236}">
                <a16:creationId xmlns:a16="http://schemas.microsoft.com/office/drawing/2014/main" id="{CAA42829-F237-477F-B435-DDB59C7F7260}"/>
              </a:ext>
            </a:extLst>
          </p:cNvPr>
          <p:cNvSpPr/>
          <p:nvPr/>
        </p:nvSpPr>
        <p:spPr>
          <a:xfrm>
            <a:off x="545284" y="2529588"/>
            <a:ext cx="726194" cy="68970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9D18B2B-2BEC-4DAA-8A5B-0F256F0A68C1}"/>
              </a:ext>
            </a:extLst>
          </p:cNvPr>
          <p:cNvGrpSpPr/>
          <p:nvPr/>
        </p:nvGrpSpPr>
        <p:grpSpPr>
          <a:xfrm>
            <a:off x="1408065" y="2393912"/>
            <a:ext cx="4044148" cy="907463"/>
            <a:chOff x="1626308" y="1760675"/>
            <a:chExt cx="5562718" cy="1408059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213113E5-FFFF-44F4-A6ED-0D4E0786342C}"/>
                </a:ext>
              </a:extLst>
            </p:cNvPr>
            <p:cNvSpPr/>
            <p:nvPr/>
          </p:nvSpPr>
          <p:spPr>
            <a:xfrm>
              <a:off x="1626308" y="1760675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vak 9">
              <a:extLst>
                <a:ext uri="{FF2B5EF4-FFF2-40B4-BE49-F238E27FC236}">
                  <a16:creationId xmlns:a16="http://schemas.microsoft.com/office/drawing/2014/main" id="{CA5E0BBE-DA6A-4212-9E77-EAAF9A42C1FB}"/>
                </a:ext>
              </a:extLst>
            </p:cNvPr>
            <p:cNvSpPr txBox="1"/>
            <p:nvPr/>
          </p:nvSpPr>
          <p:spPr>
            <a:xfrm>
              <a:off x="1626308" y="1760675"/>
              <a:ext cx="5562718" cy="1408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Jouw producten/ diensten gaan kopen</a:t>
              </a:r>
              <a:endParaRPr lang="en-US" sz="1600" kern="1200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CA33A045-2E53-415C-9A47-89683EB4EB74}"/>
              </a:ext>
            </a:extLst>
          </p:cNvPr>
          <p:cNvSpPr txBox="1"/>
          <p:nvPr/>
        </p:nvSpPr>
        <p:spPr>
          <a:xfrm>
            <a:off x="404374" y="3668752"/>
            <a:ext cx="464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Segmenteren van de markt op basis van: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65D2F9B2-CD98-4849-924E-9683D9A12024}"/>
              </a:ext>
            </a:extLst>
          </p:cNvPr>
          <p:cNvSpPr txBox="1"/>
          <p:nvPr/>
        </p:nvSpPr>
        <p:spPr>
          <a:xfrm>
            <a:off x="838200" y="4190669"/>
            <a:ext cx="61029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Demografische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Psychografische</a:t>
            </a:r>
            <a:r>
              <a:rPr lang="nl-NL" dirty="0"/>
              <a:t> kenmerken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b="1" dirty="0"/>
              <a:t>Geografische</a:t>
            </a:r>
            <a:r>
              <a:rPr lang="nl-NL" dirty="0"/>
              <a:t> kenmerken</a:t>
            </a:r>
          </a:p>
        </p:txBody>
      </p:sp>
      <p:pic>
        <p:nvPicPr>
          <p:cNvPr id="15" name="Picture 2" descr="Resultaatgericht segmenteren met het SDP-model - OMCBase">
            <a:extLst>
              <a:ext uri="{FF2B5EF4-FFF2-40B4-BE49-F238E27FC236}">
                <a16:creationId xmlns:a16="http://schemas.microsoft.com/office/drawing/2014/main" id="{05B0ED44-8082-44D5-915D-76B76C917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5932549" y="1690688"/>
            <a:ext cx="5557838" cy="43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FD92F18B-B70F-40B8-BF49-699F3B6FB0B7}"/>
              </a:ext>
            </a:extLst>
          </p:cNvPr>
          <p:cNvSpPr txBox="1">
            <a:spLocks/>
          </p:cNvSpPr>
          <p:nvPr/>
        </p:nvSpPr>
        <p:spPr bwMode="auto">
          <a:xfrm>
            <a:off x="7419974" y="1190625"/>
            <a:ext cx="40862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>
                <a:solidFill>
                  <a:srgbClr val="0070C0"/>
                </a:solidFill>
              </a:rPr>
              <a:t>SDP model</a:t>
            </a:r>
            <a:endParaRPr lang="nl-N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610C586-2B2E-4097-A029-CC3314815C98}"/>
              </a:ext>
            </a:extLst>
          </p:cNvPr>
          <p:cNvSpPr txBox="1"/>
          <p:nvPr/>
        </p:nvSpPr>
        <p:spPr>
          <a:xfrm>
            <a:off x="838198" y="1690688"/>
            <a:ext cx="10763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Segmenteer de markt van jullie bedrijf in minimaal 2 doelmarkten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Beschrijf van iedere doelmarkt de </a:t>
            </a:r>
            <a:r>
              <a:rPr lang="nl-NL" b="1" dirty="0"/>
              <a:t>demografische, psychografische </a:t>
            </a:r>
            <a:r>
              <a:rPr lang="nl-NL" dirty="0"/>
              <a:t>en </a:t>
            </a:r>
            <a:r>
              <a:rPr lang="nl-NL" b="1" dirty="0"/>
              <a:t>geografische </a:t>
            </a:r>
            <a:r>
              <a:rPr lang="nl-NL" dirty="0"/>
              <a:t>kenmerken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Beschrijf de marketingmix voor de gekozen doelmarkten (incl. de </a:t>
            </a:r>
            <a:r>
              <a:rPr lang="nl-NL" b="1" dirty="0">
                <a:solidFill>
                  <a:srgbClr val="7030A0"/>
                </a:solidFill>
              </a:rPr>
              <a:t>paarse koe</a:t>
            </a:r>
            <a:r>
              <a:rPr lang="nl-NL" dirty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Bedenk een passende bedrijfsnaam die aanspreekt tot de gekozen doelmarkten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Ontwerp een passend logo die aanspreekt tot de gekozen doelmarkten </a:t>
            </a:r>
          </a:p>
        </p:txBody>
      </p:sp>
      <p:pic>
        <p:nvPicPr>
          <p:cNvPr id="7170" name="Picture 2" descr="Hoe bepaal je de opdracht van een vacature? | Velde">
            <a:extLst>
              <a:ext uri="{FF2B5EF4-FFF2-40B4-BE49-F238E27FC236}">
                <a16:creationId xmlns:a16="http://schemas.microsoft.com/office/drawing/2014/main" id="{178CE5C6-9700-49AE-8255-F4D1D282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919538"/>
            <a:ext cx="78105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6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73678C-AD76-4939-9D2A-B3C942062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5181600" cy="3609933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Marktanalyse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13113E5-FFFF-44F4-A6ED-0D4E0786342C}"/>
              </a:ext>
            </a:extLst>
          </p:cNvPr>
          <p:cNvSpPr/>
          <p:nvPr/>
        </p:nvSpPr>
        <p:spPr>
          <a:xfrm>
            <a:off x="1441621" y="3849095"/>
            <a:ext cx="3641423" cy="90746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285E65A4-FEDD-40D2-BD90-AA2CF7BAABFD}"/>
              </a:ext>
            </a:extLst>
          </p:cNvPr>
          <p:cNvSpPr/>
          <p:nvPr/>
        </p:nvSpPr>
        <p:spPr>
          <a:xfrm>
            <a:off x="729446" y="2410631"/>
            <a:ext cx="5503141" cy="8823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hthoek 16" descr="Tag">
            <a:extLst>
              <a:ext uri="{FF2B5EF4-FFF2-40B4-BE49-F238E27FC236}">
                <a16:creationId xmlns:a16="http://schemas.microsoft.com/office/drawing/2014/main" id="{8273333B-FAE3-4021-8F98-45D168FA61D4}"/>
              </a:ext>
            </a:extLst>
          </p:cNvPr>
          <p:cNvSpPr/>
          <p:nvPr/>
        </p:nvSpPr>
        <p:spPr>
          <a:xfrm>
            <a:off x="914400" y="2452038"/>
            <a:ext cx="774432" cy="77443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2A3E69B2-D8CB-4000-926B-1FFFC368115E}"/>
              </a:ext>
            </a:extLst>
          </p:cNvPr>
          <p:cNvGrpSpPr/>
          <p:nvPr/>
        </p:nvGrpSpPr>
        <p:grpSpPr>
          <a:xfrm>
            <a:off x="838200" y="2398076"/>
            <a:ext cx="5947160" cy="1420613"/>
            <a:chOff x="1626308" y="3508195"/>
            <a:chExt cx="5522029" cy="1420613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0E6BFA2-8EAE-4103-BE39-1330722FA083}"/>
                </a:ext>
              </a:extLst>
            </p:cNvPr>
            <p:cNvSpPr/>
            <p:nvPr/>
          </p:nvSpPr>
          <p:spPr>
            <a:xfrm>
              <a:off x="1626308" y="3520749"/>
              <a:ext cx="5008771" cy="14080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CD96301F-ECC0-4021-A73B-C358C5448511}"/>
                </a:ext>
              </a:extLst>
            </p:cNvPr>
            <p:cNvSpPr txBox="1"/>
            <p:nvPr/>
          </p:nvSpPr>
          <p:spPr>
            <a:xfrm>
              <a:off x="2670008" y="3508195"/>
              <a:ext cx="4478329" cy="882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020" tIns="149020" rIns="149020" bIns="14902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1600" kern="1200" dirty="0"/>
                <a:t>Weten wij vergelijkbare producten verkopen</a:t>
              </a:r>
              <a:endParaRPr lang="en-US" sz="2800" kern="1200" dirty="0"/>
            </a:p>
          </p:txBody>
        </p: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8C7A4CC0-7275-4554-83FD-BB15A958904C}"/>
              </a:ext>
            </a:extLst>
          </p:cNvPr>
          <p:cNvSpPr txBox="1"/>
          <p:nvPr/>
        </p:nvSpPr>
        <p:spPr>
          <a:xfrm>
            <a:off x="777813" y="3565014"/>
            <a:ext cx="4645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Concurrentie-</a:t>
            </a:r>
            <a:r>
              <a:rPr lang="nl-NL" b="1" dirty="0"/>
              <a:t>niveaus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Concullega</a:t>
            </a:r>
          </a:p>
        </p:txBody>
      </p:sp>
      <p:pic>
        <p:nvPicPr>
          <p:cNvPr id="1026" name="Picture 2" descr="5 Tips om beter te Presteren dan je Concurrent - Menno Bouma">
            <a:extLst>
              <a:ext uri="{FF2B5EF4-FFF2-40B4-BE49-F238E27FC236}">
                <a16:creationId xmlns:a16="http://schemas.microsoft.com/office/drawing/2014/main" id="{E3C28A3E-8FBD-4FB5-8961-DB25B2E49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81" y="2000250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0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uro currency stock image. Image of buck, amount, change - 12939523">
            <a:extLst>
              <a:ext uri="{FF2B5EF4-FFF2-40B4-BE49-F238E27FC236}">
                <a16:creationId xmlns:a16="http://schemas.microsoft.com/office/drawing/2014/main" id="{3C565356-1B72-4023-A7A0-BCEBAA196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74" y="102099"/>
            <a:ext cx="3211226" cy="21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Concurrentie-</a:t>
            </a:r>
            <a:r>
              <a:rPr lang="nl-NL" b="1" dirty="0"/>
              <a:t>niveaus</a:t>
            </a:r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46433461-D6EE-4704-B378-634D0A0E2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156"/>
            <a:ext cx="8363272" cy="4666523"/>
          </a:xfrm>
        </p:spPr>
        <p:txBody>
          <a:bodyPr/>
          <a:lstStyle/>
          <a:p>
            <a:r>
              <a:rPr lang="nl-NL" sz="2000" dirty="0"/>
              <a:t>Behoefteconcurrentie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Generieke 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Productvormconcurrentie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Merkconcurrentie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14" name="PIJL-LINKS en -RECHTS 4">
            <a:extLst>
              <a:ext uri="{FF2B5EF4-FFF2-40B4-BE49-F238E27FC236}">
                <a16:creationId xmlns:a16="http://schemas.microsoft.com/office/drawing/2014/main" id="{DA4B3BE1-8142-400E-959F-37B5CE7BA9EE}"/>
              </a:ext>
            </a:extLst>
          </p:cNvPr>
          <p:cNvSpPr/>
          <p:nvPr/>
        </p:nvSpPr>
        <p:spPr>
          <a:xfrm>
            <a:off x="5807212" y="1956145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 descr="ipad.png">
            <a:extLst>
              <a:ext uri="{FF2B5EF4-FFF2-40B4-BE49-F238E27FC236}">
                <a16:creationId xmlns:a16="http://schemas.microsoft.com/office/drawing/2014/main" id="{929418DD-B6EB-48D6-BCF6-40524EA98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5444" y="1668113"/>
            <a:ext cx="1267994" cy="757525"/>
          </a:xfrm>
          <a:prstGeom prst="rect">
            <a:avLst/>
          </a:prstGeom>
        </p:spPr>
      </p:pic>
      <p:sp>
        <p:nvSpPr>
          <p:cNvPr id="21" name="PIJL-LINKS en -RECHTS 7">
            <a:extLst>
              <a:ext uri="{FF2B5EF4-FFF2-40B4-BE49-F238E27FC236}">
                <a16:creationId xmlns:a16="http://schemas.microsoft.com/office/drawing/2014/main" id="{73C7F3ED-1FDE-4AB8-B4B1-A18D0669206F}"/>
              </a:ext>
            </a:extLst>
          </p:cNvPr>
          <p:cNvSpPr/>
          <p:nvPr/>
        </p:nvSpPr>
        <p:spPr>
          <a:xfrm>
            <a:off x="5735204" y="3242569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us.jpg">
            <a:extLst>
              <a:ext uri="{FF2B5EF4-FFF2-40B4-BE49-F238E27FC236}">
                <a16:creationId xmlns:a16="http://schemas.microsoft.com/office/drawing/2014/main" id="{D1F12BF2-144A-4FAF-A72D-C0F59835F4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5992" y="2999970"/>
            <a:ext cx="1526897" cy="758242"/>
          </a:xfrm>
          <a:prstGeom prst="rect">
            <a:avLst/>
          </a:prstGeom>
        </p:spPr>
      </p:pic>
      <p:pic>
        <p:nvPicPr>
          <p:cNvPr id="24" name="Afbeelding 23" descr="mini.jpg">
            <a:extLst>
              <a:ext uri="{FF2B5EF4-FFF2-40B4-BE49-F238E27FC236}">
                <a16:creationId xmlns:a16="http://schemas.microsoft.com/office/drawing/2014/main" id="{84F75E18-3E7E-425A-B2CB-5AAA81C020E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3036" y="4106665"/>
            <a:ext cx="1080120" cy="675075"/>
          </a:xfrm>
          <a:prstGeom prst="rect">
            <a:avLst/>
          </a:prstGeom>
        </p:spPr>
      </p:pic>
      <p:sp>
        <p:nvSpPr>
          <p:cNvPr id="25" name="PIJL-LINKS en -RECHTS 12">
            <a:extLst>
              <a:ext uri="{FF2B5EF4-FFF2-40B4-BE49-F238E27FC236}">
                <a16:creationId xmlns:a16="http://schemas.microsoft.com/office/drawing/2014/main" id="{EEE87CE9-77E1-480B-A720-DE56E6B4C7A8}"/>
              </a:ext>
            </a:extLst>
          </p:cNvPr>
          <p:cNvSpPr/>
          <p:nvPr/>
        </p:nvSpPr>
        <p:spPr>
          <a:xfrm>
            <a:off x="5735204" y="4394697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Afbeelding 25" descr="fiets.jpg">
            <a:extLst>
              <a:ext uri="{FF2B5EF4-FFF2-40B4-BE49-F238E27FC236}">
                <a16:creationId xmlns:a16="http://schemas.microsoft.com/office/drawing/2014/main" id="{EEDBFC64-A0D3-450F-8A94-01054EBC5EC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67052" y="2954537"/>
            <a:ext cx="792088" cy="792088"/>
          </a:xfrm>
          <a:prstGeom prst="rect">
            <a:avLst/>
          </a:prstGeom>
        </p:spPr>
      </p:pic>
      <p:pic>
        <p:nvPicPr>
          <p:cNvPr id="27" name="Afbeelding 26" descr="bmw.jpg">
            <a:extLst>
              <a:ext uri="{FF2B5EF4-FFF2-40B4-BE49-F238E27FC236}">
                <a16:creationId xmlns:a16="http://schemas.microsoft.com/office/drawing/2014/main" id="{23E4386F-AEE3-43DB-B312-3A8ECA34274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82786" y="3945723"/>
            <a:ext cx="1319808" cy="989856"/>
          </a:xfrm>
          <a:prstGeom prst="rect">
            <a:avLst/>
          </a:prstGeom>
        </p:spPr>
      </p:pic>
      <p:pic>
        <p:nvPicPr>
          <p:cNvPr id="28" name="Afbeelding 27" descr="adidas.jpg">
            <a:extLst>
              <a:ext uri="{FF2B5EF4-FFF2-40B4-BE49-F238E27FC236}">
                <a16:creationId xmlns:a16="http://schemas.microsoft.com/office/drawing/2014/main" id="{EEF34B92-0EB6-4F9F-BCA0-352ADFD2DAD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23036" y="5186785"/>
            <a:ext cx="1403648" cy="1006308"/>
          </a:xfrm>
          <a:prstGeom prst="rect">
            <a:avLst/>
          </a:prstGeom>
        </p:spPr>
      </p:pic>
      <p:sp>
        <p:nvSpPr>
          <p:cNvPr id="29" name="PIJL-LINKS en -RECHTS 16">
            <a:extLst>
              <a:ext uri="{FF2B5EF4-FFF2-40B4-BE49-F238E27FC236}">
                <a16:creationId xmlns:a16="http://schemas.microsoft.com/office/drawing/2014/main" id="{06D28EED-3AEA-4124-A0BA-39B501FA6337}"/>
              </a:ext>
            </a:extLst>
          </p:cNvPr>
          <p:cNvSpPr/>
          <p:nvPr/>
        </p:nvSpPr>
        <p:spPr>
          <a:xfrm>
            <a:off x="5735204" y="5474817"/>
            <a:ext cx="1944216" cy="216024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" name="Afbeelding 29" descr="vans.jpg">
            <a:extLst>
              <a:ext uri="{FF2B5EF4-FFF2-40B4-BE49-F238E27FC236}">
                <a16:creationId xmlns:a16="http://schemas.microsoft.com/office/drawing/2014/main" id="{17BC023C-2327-4445-9180-FDEF8A30031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95444" y="5330801"/>
            <a:ext cx="1183602" cy="734622"/>
          </a:xfrm>
          <a:prstGeom prst="rect">
            <a:avLst/>
          </a:prstGeom>
        </p:spPr>
      </p:pic>
      <p:pic>
        <p:nvPicPr>
          <p:cNvPr id="2050" name="Picture 2" descr="VERRE REIZEN STARTPAGINA - reizen &amp; vakanties">
            <a:extLst>
              <a:ext uri="{FF2B5EF4-FFF2-40B4-BE49-F238E27FC236}">
                <a16:creationId xmlns:a16="http://schemas.microsoft.com/office/drawing/2014/main" id="{0A265537-9296-45B8-BBC7-FDB30959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58" y="1478700"/>
            <a:ext cx="1267994" cy="114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richmännchen mit Fragezeichen überlegt etwas | Vektorgrafik,  Fragezeichen, Strichmännchen">
            <a:extLst>
              <a:ext uri="{FF2B5EF4-FFF2-40B4-BE49-F238E27FC236}">
                <a16:creationId xmlns:a16="http://schemas.microsoft.com/office/drawing/2014/main" id="{DE88E6C1-A5AC-4FED-AEB8-FAB3FBBB3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3750" l="9848" r="89773">
                        <a14:foregroundMark x1="50000" y1="36250" x2="50000" y2="36250"/>
                        <a14:foregroundMark x1="61364" y1="35417" x2="61364" y2="35417"/>
                        <a14:foregroundMark x1="42045" y1="44167" x2="42045" y2="44167"/>
                        <a14:foregroundMark x1="48864" y1="43333" x2="48864" y2="43333"/>
                        <a14:foregroundMark x1="58333" y1="12500" x2="58333" y2="12500"/>
                        <a14:foregroundMark x1="49242" y1="12500" x2="49242" y2="12500"/>
                        <a14:foregroundMark x1="48485" y1="18333" x2="48485" y2="18333"/>
                        <a14:foregroundMark x1="61364" y1="35833" x2="61364" y2="35833"/>
                        <a14:foregroundMark x1="38636" y1="93750" x2="38636" y2="93750"/>
                        <a14:foregroundMark x1="63258" y1="13333" x2="63258" y2="13333"/>
                        <a14:foregroundMark x1="49621" y1="12083" x2="49621" y2="12083"/>
                        <a14:foregroundMark x1="47727" y1="20833" x2="47727" y2="20833"/>
                        <a14:foregroundMark x1="47727" y1="18333" x2="47727" y2="18333"/>
                        <a14:foregroundMark x1="54924" y1="29583" x2="54924" y2="29583"/>
                        <a14:foregroundMark x1="60985" y1="10000" x2="60985" y2="10000"/>
                        <a14:foregroundMark x1="62879" y1="35000" x2="62879" y2="35000"/>
                        <a14:foregroundMark x1="55682" y1="36667" x2="55682" y2="3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977" y="1225860"/>
            <a:ext cx="2364867" cy="21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8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7C5868C-12EF-4C16-8585-BB10E1D332B7}"/>
              </a:ext>
            </a:extLst>
          </p:cNvPr>
          <p:cNvSpPr txBox="1"/>
          <p:nvPr/>
        </p:nvSpPr>
        <p:spPr>
          <a:xfrm>
            <a:off x="418749" y="1860506"/>
            <a:ext cx="80625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b="1" dirty="0"/>
              <a:t>Marktleider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Grootste marktaandeel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Voorloper op prijsveranderingen/productvernieuwingen</a:t>
            </a:r>
          </a:p>
          <a:p>
            <a:pPr lvl="2"/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/>
              <a:t>Marktvolger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Volgt de marktleider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/>
              <a:t>Marktuitdager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Wil marktaandeel vergroten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nl-NL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nl-NL" b="1" dirty="0" err="1"/>
              <a:t>Marktnicher</a:t>
            </a:r>
            <a:endParaRPr lang="nl-NL" b="1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NL" dirty="0"/>
              <a:t>Richt zich op één specifiek segment in de markt</a:t>
            </a:r>
          </a:p>
        </p:txBody>
      </p:sp>
    </p:spTree>
    <p:extLst>
      <p:ext uri="{BB962C8B-B14F-4D97-AF65-F5344CB8AC3E}">
        <p14:creationId xmlns:p14="http://schemas.microsoft.com/office/powerpoint/2010/main" val="413253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Concurrentie-</a:t>
            </a:r>
            <a:r>
              <a:rPr lang="nl-NL" b="1" dirty="0" err="1"/>
              <a:t>strategie</a:t>
            </a:r>
            <a:endParaRPr lang="nl-NL" b="1" dirty="0"/>
          </a:p>
        </p:txBody>
      </p:sp>
      <p:pic>
        <p:nvPicPr>
          <p:cNvPr id="3076" name="Picture 4" descr="Search Engine Advertising: What Is It and How Does It Work?">
            <a:extLst>
              <a:ext uri="{FF2B5EF4-FFF2-40B4-BE49-F238E27FC236}">
                <a16:creationId xmlns:a16="http://schemas.microsoft.com/office/drawing/2014/main" id="{3CFD9CEA-2453-4C6B-8F07-7F6C5DD60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333">
                        <a14:foregroundMark x1="20333" y1="25500" x2="20333" y2="25500"/>
                        <a14:foregroundMark x1="21167" y1="25250" x2="66500" y2="64250"/>
                        <a14:foregroundMark x1="66500" y1="64250" x2="73833" y2="68000"/>
                        <a14:foregroundMark x1="75833" y1="28750" x2="25833" y2="64500"/>
                        <a14:foregroundMark x1="90333" y1="81250" x2="90333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61" y="1332727"/>
            <a:ext cx="4322777" cy="288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165213-6F6B-43BE-AB1C-1A34AC458268}"/>
              </a:ext>
            </a:extLst>
          </p:cNvPr>
          <p:cNvSpPr txBox="1"/>
          <p:nvPr/>
        </p:nvSpPr>
        <p:spPr>
          <a:xfrm>
            <a:off x="838200" y="3966983"/>
            <a:ext cx="1076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marktleider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marktvolger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/>
              <a:t>marktuitdager</a:t>
            </a:r>
            <a:r>
              <a:rPr lang="nl-NL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Wie is de </a:t>
            </a:r>
            <a:r>
              <a:rPr lang="nl-NL" b="1" dirty="0" err="1"/>
              <a:t>marktnicher</a:t>
            </a:r>
            <a:r>
              <a:rPr lang="nl-NL" dirty="0"/>
              <a:t>?  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D3682BD-B54B-4E70-A992-B7DD7EAD6083}"/>
              </a:ext>
            </a:extLst>
          </p:cNvPr>
          <p:cNvGrpSpPr/>
          <p:nvPr/>
        </p:nvGrpSpPr>
        <p:grpSpPr>
          <a:xfrm>
            <a:off x="4679605" y="1690688"/>
            <a:ext cx="6738578" cy="3493010"/>
            <a:chOff x="4496338" y="1581631"/>
            <a:chExt cx="6738578" cy="3493010"/>
          </a:xfrm>
        </p:grpSpPr>
        <p:pic>
          <p:nvPicPr>
            <p:cNvPr id="3074" name="Picture 2" descr="Browsers and Search Engines - Wabash Area Lifetime Learning Association">
              <a:extLst>
                <a:ext uri="{FF2B5EF4-FFF2-40B4-BE49-F238E27FC236}">
                  <a16:creationId xmlns:a16="http://schemas.microsoft.com/office/drawing/2014/main" id="{70442BCA-5DBD-47DE-8FF9-5A50C9760E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2"/>
            <a:stretch/>
          </p:blipFill>
          <p:spPr bwMode="auto">
            <a:xfrm>
              <a:off x="4496338" y="1581631"/>
              <a:ext cx="6738578" cy="3493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6 features of DuckDuckGo that might make your life easier">
              <a:extLst>
                <a:ext uri="{FF2B5EF4-FFF2-40B4-BE49-F238E27FC236}">
                  <a16:creationId xmlns:a16="http://schemas.microsoft.com/office/drawing/2014/main" id="{98A831A3-0FC6-4374-B02C-4BA62AB33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97" y="2925245"/>
              <a:ext cx="2015018" cy="1007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131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BF6B2-E3FF-4107-AD4E-B6EB63440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Concullega</a:t>
            </a:r>
            <a:endParaRPr lang="nl-NL" b="1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E7408C3C-B2B4-4469-8604-F0F27D163D6D}"/>
              </a:ext>
            </a:extLst>
          </p:cNvPr>
          <p:cNvGrpSpPr/>
          <p:nvPr/>
        </p:nvGrpSpPr>
        <p:grpSpPr>
          <a:xfrm>
            <a:off x="2771686" y="1585006"/>
            <a:ext cx="6648628" cy="4432418"/>
            <a:chOff x="2771686" y="1773014"/>
            <a:chExt cx="6648628" cy="4432418"/>
          </a:xfrm>
        </p:grpSpPr>
        <p:pic>
          <p:nvPicPr>
            <p:cNvPr id="5124" name="Picture 4" descr="Studenten leren interprofessioneel samenwerken - NTVD">
              <a:extLst>
                <a:ext uri="{FF2B5EF4-FFF2-40B4-BE49-F238E27FC236}">
                  <a16:creationId xmlns:a16="http://schemas.microsoft.com/office/drawing/2014/main" id="{737FD7BB-46FB-4A22-B723-1CBED45E39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686" y="1773014"/>
              <a:ext cx="6648628" cy="443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5C857FEA-F167-4CB8-95C1-7B59B91AB415}"/>
                </a:ext>
              </a:extLst>
            </p:cNvPr>
            <p:cNvSpPr txBox="1"/>
            <p:nvPr/>
          </p:nvSpPr>
          <p:spPr>
            <a:xfrm>
              <a:off x="4198833" y="3666057"/>
              <a:ext cx="379433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b="1" dirty="0">
                  <a:solidFill>
                    <a:srgbClr val="0070C0"/>
                  </a:solidFill>
                </a:rPr>
                <a:t>Samenwerken met je </a:t>
              </a:r>
            </a:p>
            <a:p>
              <a:pPr algn="ctr"/>
              <a:r>
                <a:rPr lang="nl-NL" b="1" dirty="0">
                  <a:solidFill>
                    <a:srgbClr val="0070C0"/>
                  </a:solidFill>
                </a:rPr>
                <a:t>concurrent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717173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14168-1363-41D5-B64A-FC595DA39B7D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3966</TotalTime>
  <Words>285</Words>
  <Application>Microsoft Office PowerPoint</Application>
  <PresentationFormat>Breedbeeld</PresentationFormat>
  <Paragraphs>103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Thema1</vt:lpstr>
      <vt:lpstr>Marktverkenning</vt:lpstr>
      <vt:lpstr>Vorige week</vt:lpstr>
      <vt:lpstr>Vorige week</vt:lpstr>
      <vt:lpstr>Opdracht </vt:lpstr>
      <vt:lpstr>Vandaag</vt:lpstr>
      <vt:lpstr>Concurrentie-niveaus</vt:lpstr>
      <vt:lpstr>Concurrentie-strategie</vt:lpstr>
      <vt:lpstr>Concurrentie-strategie</vt:lpstr>
      <vt:lpstr>Concullega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22</cp:revision>
  <dcterms:created xsi:type="dcterms:W3CDTF">2020-08-25T13:15:30Z</dcterms:created>
  <dcterms:modified xsi:type="dcterms:W3CDTF">2020-11-27T09:30:29Z</dcterms:modified>
</cp:coreProperties>
</file>